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308" r:id="rId3"/>
    <p:sldId id="309" r:id="rId4"/>
    <p:sldId id="310" r:id="rId5"/>
    <p:sldId id="311" r:id="rId6"/>
    <p:sldId id="312" r:id="rId7"/>
    <p:sldId id="313" r:id="rId8"/>
    <p:sldId id="314" r:id="rId9"/>
    <p:sldId id="315" r:id="rId10"/>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8" autoAdjust="0"/>
    <p:restoredTop sz="94434" autoAdjust="0"/>
  </p:normalViewPr>
  <p:slideViewPr>
    <p:cSldViewPr>
      <p:cViewPr varScale="1">
        <p:scale>
          <a:sx n="71" d="100"/>
          <a:sy n="71" d="100"/>
        </p:scale>
        <p:origin x="1260" y="6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BC822FFE-2E2C-4B65-8F9E-E0AE152AC4B8}" type="datetimeFigureOut">
              <a:rPr lang="en-AU" smtClean="0"/>
              <a:pPr/>
              <a:t>5/03/2017</a:t>
            </a:fld>
            <a:endParaRPr lang="en-AU"/>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1BC45F98-EF2B-4C95-8D71-8A0FA96E2712}" type="slidenum">
              <a:rPr lang="en-AU" smtClean="0"/>
              <a:pPr/>
              <a:t>‹#›</a:t>
            </a:fld>
            <a:endParaRPr lang="en-AU"/>
          </a:p>
        </p:txBody>
      </p:sp>
    </p:spTree>
    <p:extLst>
      <p:ext uri="{BB962C8B-B14F-4D97-AF65-F5344CB8AC3E}">
        <p14:creationId xmlns:p14="http://schemas.microsoft.com/office/powerpoint/2010/main" val="289186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pPr/>
              <a:t>5/03/2017</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pPr/>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pPr/>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2</a:t>
            </a:fld>
            <a:endParaRPr lang="en-AU"/>
          </a:p>
        </p:txBody>
      </p:sp>
    </p:spTree>
    <p:extLst>
      <p:ext uri="{BB962C8B-B14F-4D97-AF65-F5344CB8AC3E}">
        <p14:creationId xmlns:p14="http://schemas.microsoft.com/office/powerpoint/2010/main" val="4099449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3</a:t>
            </a:fld>
            <a:endParaRPr lang="en-AU"/>
          </a:p>
        </p:txBody>
      </p:sp>
    </p:spTree>
    <p:extLst>
      <p:ext uri="{BB962C8B-B14F-4D97-AF65-F5344CB8AC3E}">
        <p14:creationId xmlns:p14="http://schemas.microsoft.com/office/powerpoint/2010/main" val="3284262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4</a:t>
            </a:fld>
            <a:endParaRPr lang="en-AU"/>
          </a:p>
        </p:txBody>
      </p:sp>
    </p:spTree>
    <p:extLst>
      <p:ext uri="{BB962C8B-B14F-4D97-AF65-F5344CB8AC3E}">
        <p14:creationId xmlns:p14="http://schemas.microsoft.com/office/powerpoint/2010/main" val="3379033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5</a:t>
            </a:fld>
            <a:endParaRPr lang="en-AU"/>
          </a:p>
        </p:txBody>
      </p:sp>
    </p:spTree>
    <p:extLst>
      <p:ext uri="{BB962C8B-B14F-4D97-AF65-F5344CB8AC3E}">
        <p14:creationId xmlns:p14="http://schemas.microsoft.com/office/powerpoint/2010/main" val="3793262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6</a:t>
            </a:fld>
            <a:endParaRPr lang="en-AU"/>
          </a:p>
        </p:txBody>
      </p:sp>
    </p:spTree>
    <p:extLst>
      <p:ext uri="{BB962C8B-B14F-4D97-AF65-F5344CB8AC3E}">
        <p14:creationId xmlns:p14="http://schemas.microsoft.com/office/powerpoint/2010/main" val="3505140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7</a:t>
            </a:fld>
            <a:endParaRPr lang="en-AU"/>
          </a:p>
        </p:txBody>
      </p:sp>
    </p:spTree>
    <p:extLst>
      <p:ext uri="{BB962C8B-B14F-4D97-AF65-F5344CB8AC3E}">
        <p14:creationId xmlns:p14="http://schemas.microsoft.com/office/powerpoint/2010/main" val="3318047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8</a:t>
            </a:fld>
            <a:endParaRPr lang="en-AU"/>
          </a:p>
        </p:txBody>
      </p:sp>
    </p:spTree>
    <p:extLst>
      <p:ext uri="{BB962C8B-B14F-4D97-AF65-F5344CB8AC3E}">
        <p14:creationId xmlns:p14="http://schemas.microsoft.com/office/powerpoint/2010/main" val="25867199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smtClean="0"/>
              <a:t>[Speaker’s Name]</a:t>
            </a:r>
            <a:endParaRPr lang="en-US" dirty="0"/>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smtClean="0"/>
              <a:t>[Date]</a:t>
            </a:r>
            <a:endParaRPr lang="en-US" dirty="0"/>
          </a:p>
        </p:txBody>
      </p:sp>
    </p:spTree>
    <p:extLst>
      <p:ext uri="{BB962C8B-B14F-4D97-AF65-F5344CB8AC3E}">
        <p14:creationId xmlns:p14="http://schemas.microsoft.com/office/powerpoint/2010/main" val="203241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6940157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smtClean="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573016"/>
            <a:ext cx="7992888" cy="1628800"/>
          </a:xfrm>
        </p:spPr>
        <p:txBody>
          <a:bodyPr/>
          <a:lstStyle/>
          <a:p>
            <a:r>
              <a:rPr lang="zh-CN" altLang="en-US" sz="3600" dirty="0">
                <a:latin typeface="Times New Roman" panose="02020603050405020304" pitchFamily="18" charset="0"/>
                <a:cs typeface="Times New Roman" panose="02020603050405020304" pitchFamily="18" charset="0"/>
              </a:rPr>
              <a:t>罗马</a:t>
            </a:r>
            <a:r>
              <a:rPr lang="zh-CN" altLang="en-US" sz="3600" dirty="0" smtClean="0">
                <a:latin typeface="Times New Roman" panose="02020603050405020304" pitchFamily="18" charset="0"/>
                <a:cs typeface="Times New Roman" panose="02020603050405020304" pitchFamily="18" charset="0"/>
              </a:rPr>
              <a:t>书</a:t>
            </a:r>
            <a:r>
              <a:rPr lang="en-US" altLang="zh-CN" sz="3600" dirty="0">
                <a:latin typeface="Times New Roman" panose="02020603050405020304" pitchFamily="18" charset="0"/>
                <a:cs typeface="Times New Roman" panose="02020603050405020304" pitchFamily="18" charset="0"/>
              </a:rPr>
              <a:t> Romans </a:t>
            </a:r>
            <a:r>
              <a:rPr lang="en-US" altLang="zh-CN" sz="3600" dirty="0" smtClean="0">
                <a:latin typeface="Times New Roman" panose="02020603050405020304" pitchFamily="18" charset="0"/>
                <a:cs typeface="Times New Roman" panose="02020603050405020304" pitchFamily="18" charset="0"/>
              </a:rPr>
              <a:t>8</a:t>
            </a:r>
            <a:br>
              <a:rPr lang="en-US" altLang="zh-CN" sz="3600" dirty="0" smtClean="0">
                <a:latin typeface="Times New Roman" panose="02020603050405020304" pitchFamily="18" charset="0"/>
                <a:cs typeface="Times New Roman" panose="02020603050405020304" pitchFamily="18" charset="0"/>
              </a:rPr>
            </a:br>
            <a:r>
              <a:rPr lang="zh-CN" altLang="en-US" sz="3600" dirty="0">
                <a:latin typeface="Times New Roman" panose="02020603050405020304" pitchFamily="18" charset="0"/>
                <a:cs typeface="Times New Roman" panose="02020603050405020304" pitchFamily="18" charset="0"/>
              </a:rPr>
              <a:t>最大的承</a:t>
            </a:r>
            <a:r>
              <a:rPr lang="zh-CN" altLang="en-US" sz="3600" dirty="0" smtClean="0">
                <a:latin typeface="Times New Roman" panose="02020603050405020304" pitchFamily="18" charset="0"/>
                <a:cs typeface="Times New Roman" panose="02020603050405020304" pitchFamily="18" charset="0"/>
              </a:rPr>
              <a:t>诺 </a:t>
            </a:r>
            <a:r>
              <a:rPr lang="en-US" altLang="zh-CN" sz="3600" dirty="0">
                <a:latin typeface="Times New Roman" panose="02020603050405020304" pitchFamily="18" charset="0"/>
                <a:cs typeface="Times New Roman" panose="02020603050405020304" pitchFamily="18" charset="0"/>
              </a:rPr>
              <a:t>The Greatest </a:t>
            </a:r>
            <a:r>
              <a:rPr lang="en-US" altLang="zh-CN" sz="3600" dirty="0" smtClean="0">
                <a:latin typeface="Times New Roman" panose="02020603050405020304" pitchFamily="18" charset="0"/>
                <a:cs typeface="Times New Roman" panose="02020603050405020304" pitchFamily="18" charset="0"/>
              </a:rPr>
              <a:t>Promise</a:t>
            </a:r>
            <a:endParaRPr lang="en-US" sz="36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2"/>
          </p:nvPr>
        </p:nvSpPr>
        <p:spPr/>
        <p:txBody>
          <a:bodyPr/>
          <a:lstStyle/>
          <a:p>
            <a:r>
              <a:rPr lang="en-US" dirty="0" smtClean="0"/>
              <a:t>05</a:t>
            </a:r>
            <a:r>
              <a:rPr lang="en-US" dirty="0" smtClean="0"/>
              <a:t>/03/2017</a:t>
            </a:r>
            <a:endParaRPr lang="en-US" dirty="0"/>
          </a:p>
        </p:txBody>
      </p:sp>
    </p:spTree>
    <p:extLst>
      <p:ext uri="{BB962C8B-B14F-4D97-AF65-F5344CB8AC3E}">
        <p14:creationId xmlns:p14="http://schemas.microsoft.com/office/powerpoint/2010/main" val="2361610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48680"/>
            <a:ext cx="9144000" cy="5688632"/>
          </a:xfrm>
        </p:spPr>
        <p:txBody>
          <a:bodyPr>
            <a:noAutofit/>
          </a:bodyPr>
          <a:lstStyle/>
          <a:p>
            <a:pPr marL="0" indent="0">
              <a:buNone/>
            </a:pPr>
            <a:r>
              <a:rPr lang="en-US" altLang="zh-CN" sz="3600" dirty="0" smtClean="0">
                <a:latin typeface="Times New Roman" panose="02020603050405020304" pitchFamily="18" charset="0"/>
                <a:cs typeface="Times New Roman" panose="02020603050405020304" pitchFamily="18" charset="0"/>
              </a:rPr>
              <a:t>8:1-2</a:t>
            </a:r>
            <a:r>
              <a:rPr lang="zh-CN" altLang="en-US" sz="3600" dirty="0" smtClean="0">
                <a:latin typeface="Times New Roman" panose="02020603050405020304" pitchFamily="18" charset="0"/>
                <a:cs typeface="Times New Roman" panose="02020603050405020304" pitchFamily="18" charset="0"/>
              </a:rPr>
              <a:t>  </a:t>
            </a:r>
            <a:endParaRPr lang="en-US" altLang="zh-CN" sz="3600" dirty="0" smtClean="0">
              <a:latin typeface="Times New Roman" panose="02020603050405020304" pitchFamily="18" charset="0"/>
              <a:cs typeface="Times New Roman" panose="02020603050405020304" pitchFamily="18" charset="0"/>
            </a:endParaRPr>
          </a:p>
          <a:p>
            <a:pPr marL="0" indent="0">
              <a:buNone/>
            </a:pPr>
            <a:r>
              <a:rPr lang="zh-CN" altLang="en-US" sz="3600" dirty="0" smtClean="0">
                <a:latin typeface="Times New Roman" panose="02020603050405020304" pitchFamily="18" charset="0"/>
                <a:cs typeface="Times New Roman" panose="02020603050405020304" pitchFamily="18" charset="0"/>
              </a:rPr>
              <a:t>如</a:t>
            </a:r>
            <a:r>
              <a:rPr lang="zh-CN" altLang="en-US" sz="3600" dirty="0">
                <a:latin typeface="Times New Roman" panose="02020603050405020304" pitchFamily="18" charset="0"/>
                <a:cs typeface="Times New Roman" panose="02020603050405020304" pitchFamily="18" charset="0"/>
              </a:rPr>
              <a:t>今，那些在基督耶稣里的就不定罪了</a:t>
            </a:r>
            <a:r>
              <a:rPr lang="zh-CN" altLang="en-US" sz="3600" dirty="0" smtClean="0">
                <a:latin typeface="Times New Roman" panose="02020603050405020304" pitchFamily="18" charset="0"/>
                <a:cs typeface="Times New Roman" panose="02020603050405020304" pitchFamily="18" charset="0"/>
              </a:rPr>
              <a:t>。</a:t>
            </a:r>
            <a:r>
              <a:rPr lang="en-US" altLang="zh-CN" sz="3600" dirty="0" smtClean="0">
                <a:latin typeface="Times New Roman" panose="02020603050405020304" pitchFamily="18" charset="0"/>
                <a:cs typeface="Times New Roman" panose="02020603050405020304" pitchFamily="18" charset="0"/>
              </a:rPr>
              <a:t>(</a:t>
            </a:r>
            <a:r>
              <a:rPr lang="en-US" altLang="zh-CN" sz="3600" dirty="0">
                <a:latin typeface="Times New Roman" panose="02020603050405020304" pitchFamily="18" charset="0"/>
                <a:cs typeface="Times New Roman" panose="02020603050405020304" pitchFamily="18" charset="0"/>
              </a:rPr>
              <a:t>2)</a:t>
            </a:r>
            <a:r>
              <a:rPr lang="zh-CN" altLang="en-US" sz="3600" dirty="0">
                <a:latin typeface="Times New Roman" panose="02020603050405020304" pitchFamily="18" charset="0"/>
                <a:cs typeface="Times New Roman" panose="02020603050405020304" pitchFamily="18" charset="0"/>
              </a:rPr>
              <a:t>  因为赐生命圣灵的律，在基督耶稣里释放了我，使我脱离罪和死的律了</a:t>
            </a:r>
            <a:r>
              <a:rPr lang="zh-CN" altLang="en-US" sz="3600" dirty="0" smtClean="0">
                <a:latin typeface="Times New Roman" panose="02020603050405020304" pitchFamily="18" charset="0"/>
                <a:cs typeface="Times New Roman" panose="02020603050405020304" pitchFamily="18" charset="0"/>
              </a:rPr>
              <a:t>。</a:t>
            </a:r>
            <a:endParaRPr lang="en-US" altLang="zh-CN" sz="3600" dirty="0" smtClean="0">
              <a:latin typeface="Times New Roman" panose="02020603050405020304" pitchFamily="18" charset="0"/>
              <a:cs typeface="Times New Roman" panose="02020603050405020304" pitchFamily="18" charset="0"/>
            </a:endParaRPr>
          </a:p>
          <a:p>
            <a:pPr marL="0" indent="0">
              <a:buNone/>
            </a:pPr>
            <a:endParaRPr lang="zh-CN" altLang="en-US" sz="3600" dirty="0">
              <a:latin typeface="Times New Roman" panose="02020603050405020304" pitchFamily="18" charset="0"/>
              <a:cs typeface="Times New Roman" panose="02020603050405020304" pitchFamily="18" charset="0"/>
            </a:endParaRPr>
          </a:p>
          <a:p>
            <a:pPr marL="0" indent="0">
              <a:buNone/>
            </a:pPr>
            <a:r>
              <a:rPr lang="en-US" sz="3600" dirty="0" smtClean="0">
                <a:latin typeface="Times New Roman" panose="02020603050405020304" pitchFamily="18" charset="0"/>
                <a:cs typeface="Times New Roman" panose="02020603050405020304" pitchFamily="18" charset="0"/>
              </a:rPr>
              <a:t>There </a:t>
            </a:r>
            <a:r>
              <a:rPr lang="en-US" sz="3600" dirty="0">
                <a:latin typeface="Times New Roman" panose="02020603050405020304" pitchFamily="18" charset="0"/>
                <a:cs typeface="Times New Roman" panose="02020603050405020304" pitchFamily="18" charset="0"/>
              </a:rPr>
              <a:t>is therefore now no condemnation for those who are in Christ Jesus.  (2)  For the law of the Spirit of life has set you free in Christ Jesus from the law of sin and death.</a:t>
            </a:r>
          </a:p>
          <a:p>
            <a:endParaRPr lang="en-US" sz="3600" dirty="0">
              <a:latin typeface="Times New Roman" panose="02020603050405020304" pitchFamily="18"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8846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237312"/>
          </a:xfrm>
        </p:spPr>
        <p:txBody>
          <a:bodyPr>
            <a:noAutofit/>
          </a:bodyPr>
          <a:lstStyle/>
          <a:p>
            <a:pPr marL="0" indent="0">
              <a:buNone/>
            </a:pPr>
            <a:r>
              <a:rPr lang="en-US" altLang="zh-CN" dirty="0" smtClean="0">
                <a:latin typeface="Times New Roman" panose="02020603050405020304" pitchFamily="18" charset="0"/>
                <a:cs typeface="Times New Roman" panose="02020603050405020304" pitchFamily="18" charset="0"/>
              </a:rPr>
              <a:t>8:3-4</a:t>
            </a:r>
          </a:p>
          <a:p>
            <a:pPr marL="0" indent="0">
              <a:buNone/>
            </a:pPr>
            <a:r>
              <a:rPr lang="zh-CN" altLang="en-US" dirty="0" smtClean="0">
                <a:latin typeface="Times New Roman" panose="02020603050405020304" pitchFamily="18" charset="0"/>
                <a:cs typeface="Times New Roman" panose="02020603050405020304" pitchFamily="18" charset="0"/>
              </a:rPr>
              <a:t>律</a:t>
            </a:r>
            <a:r>
              <a:rPr lang="zh-CN" altLang="en-US" dirty="0">
                <a:latin typeface="Times New Roman" panose="02020603050405020304" pitchFamily="18" charset="0"/>
                <a:cs typeface="Times New Roman" panose="02020603050405020304" pitchFamily="18" charset="0"/>
              </a:rPr>
              <a:t>法既因肉体软弱，有所不能行的，神就差遣自己的儿子，成为罪身的形状，作了赎罪祭，在肉体中定了罪案</a:t>
            </a:r>
            <a:r>
              <a:rPr lang="zh-CN" altLang="en-US" dirty="0" smtClean="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4)</a:t>
            </a:r>
            <a:r>
              <a:rPr lang="zh-CN" altLang="en-US" dirty="0">
                <a:latin typeface="Times New Roman" panose="02020603050405020304" pitchFamily="18" charset="0"/>
                <a:cs typeface="Times New Roman" panose="02020603050405020304" pitchFamily="18" charset="0"/>
              </a:rPr>
              <a:t>  使律法的义成就在我们这不随从肉体、只随从圣灵的人身上。</a:t>
            </a:r>
          </a:p>
          <a:p>
            <a:pPr marL="0" indent="0">
              <a:buNone/>
            </a:pPr>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God has done what the law, weakened by the flesh, could not do. By sending his own Son in the likeness of sinful flesh and for sin, he condemned sin in the flesh,  (4)  in order that the righteous requirement of the law might be fulfilled in us, who walk not according to the flesh but according to the Spirit.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25836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237312"/>
          </a:xfrm>
        </p:spPr>
        <p:txBody>
          <a:bodyPr>
            <a:noAutofit/>
          </a:bodyPr>
          <a:lstStyle/>
          <a:p>
            <a:pPr marL="0" indent="0">
              <a:buNone/>
            </a:pPr>
            <a:r>
              <a:rPr lang="en-US" altLang="zh-CN" sz="2900" dirty="0" smtClean="0">
                <a:latin typeface="Times New Roman" panose="02020603050405020304" pitchFamily="18" charset="0"/>
                <a:cs typeface="Times New Roman" panose="02020603050405020304" pitchFamily="18" charset="0"/>
              </a:rPr>
              <a:t>8:5-8</a:t>
            </a:r>
          </a:p>
          <a:p>
            <a:pPr marL="0" indent="0">
              <a:buNone/>
            </a:pPr>
            <a:r>
              <a:rPr lang="zh-CN" altLang="en-US" sz="2900" dirty="0" smtClean="0">
                <a:latin typeface="Times New Roman" panose="02020603050405020304" pitchFamily="18" charset="0"/>
                <a:cs typeface="Times New Roman" panose="02020603050405020304" pitchFamily="18" charset="0"/>
              </a:rPr>
              <a:t>因</a:t>
            </a:r>
            <a:r>
              <a:rPr lang="zh-CN" altLang="en-US" sz="2900" dirty="0">
                <a:latin typeface="Times New Roman" panose="02020603050405020304" pitchFamily="18" charset="0"/>
                <a:cs typeface="Times New Roman" panose="02020603050405020304" pitchFamily="18" charset="0"/>
              </a:rPr>
              <a:t>为随从肉体的人体贴肉体的事，随从圣灵的人体贴圣灵的事</a:t>
            </a:r>
            <a:r>
              <a:rPr lang="zh-CN" altLang="en-US" sz="2900" dirty="0" smtClean="0">
                <a:latin typeface="Times New Roman" panose="02020603050405020304" pitchFamily="18" charset="0"/>
                <a:cs typeface="Times New Roman" panose="02020603050405020304" pitchFamily="18" charset="0"/>
              </a:rPr>
              <a:t>。</a:t>
            </a:r>
            <a:r>
              <a:rPr lang="en-US" altLang="zh-CN" sz="2900" dirty="0" smtClean="0">
                <a:latin typeface="Times New Roman" panose="02020603050405020304" pitchFamily="18" charset="0"/>
                <a:cs typeface="Times New Roman" panose="02020603050405020304" pitchFamily="18" charset="0"/>
              </a:rPr>
              <a:t>(</a:t>
            </a:r>
            <a:r>
              <a:rPr lang="en-US" altLang="zh-CN" sz="2900" dirty="0">
                <a:latin typeface="Times New Roman" panose="02020603050405020304" pitchFamily="18" charset="0"/>
                <a:cs typeface="Times New Roman" panose="02020603050405020304" pitchFamily="18" charset="0"/>
              </a:rPr>
              <a:t>6)</a:t>
            </a:r>
            <a:r>
              <a:rPr lang="zh-CN" altLang="en-US" sz="2900" dirty="0">
                <a:latin typeface="Times New Roman" panose="02020603050405020304" pitchFamily="18" charset="0"/>
                <a:cs typeface="Times New Roman" panose="02020603050405020304" pitchFamily="18" charset="0"/>
              </a:rPr>
              <a:t> </a:t>
            </a:r>
            <a:r>
              <a:rPr lang="zh-CN" altLang="en-US" sz="2900" dirty="0" smtClean="0">
                <a:latin typeface="Times New Roman" panose="02020603050405020304" pitchFamily="18" charset="0"/>
                <a:cs typeface="Times New Roman" panose="02020603050405020304" pitchFamily="18" charset="0"/>
              </a:rPr>
              <a:t>体</a:t>
            </a:r>
            <a:r>
              <a:rPr lang="zh-CN" altLang="en-US" sz="2900" dirty="0">
                <a:latin typeface="Times New Roman" panose="02020603050405020304" pitchFamily="18" charset="0"/>
                <a:cs typeface="Times New Roman" panose="02020603050405020304" pitchFamily="18" charset="0"/>
              </a:rPr>
              <a:t>贴肉体的，就是死；体贴圣灵的，乃是生命、平安</a:t>
            </a:r>
            <a:r>
              <a:rPr lang="zh-CN" altLang="en-US" sz="2900" dirty="0" smtClean="0">
                <a:latin typeface="Times New Roman" panose="02020603050405020304" pitchFamily="18" charset="0"/>
                <a:cs typeface="Times New Roman" panose="02020603050405020304" pitchFamily="18" charset="0"/>
              </a:rPr>
              <a:t>。</a:t>
            </a:r>
            <a:r>
              <a:rPr lang="en-US" altLang="zh-CN" sz="2900" dirty="0" smtClean="0">
                <a:latin typeface="Times New Roman" panose="02020603050405020304" pitchFamily="18" charset="0"/>
                <a:cs typeface="Times New Roman" panose="02020603050405020304" pitchFamily="18" charset="0"/>
              </a:rPr>
              <a:t>(</a:t>
            </a:r>
            <a:r>
              <a:rPr lang="en-US" altLang="zh-CN" sz="2900" dirty="0">
                <a:latin typeface="Times New Roman" panose="02020603050405020304" pitchFamily="18" charset="0"/>
                <a:cs typeface="Times New Roman" panose="02020603050405020304" pitchFamily="18" charset="0"/>
              </a:rPr>
              <a:t>7)</a:t>
            </a:r>
            <a:r>
              <a:rPr lang="zh-CN" altLang="en-US" sz="2900" dirty="0">
                <a:latin typeface="Times New Roman" panose="02020603050405020304" pitchFamily="18" charset="0"/>
                <a:cs typeface="Times New Roman" panose="02020603050405020304" pitchFamily="18" charset="0"/>
              </a:rPr>
              <a:t> </a:t>
            </a:r>
            <a:r>
              <a:rPr lang="zh-CN" altLang="en-US" sz="2900" dirty="0" smtClean="0">
                <a:latin typeface="Times New Roman" panose="02020603050405020304" pitchFamily="18" charset="0"/>
                <a:cs typeface="Times New Roman" panose="02020603050405020304" pitchFamily="18" charset="0"/>
              </a:rPr>
              <a:t>原</a:t>
            </a:r>
            <a:r>
              <a:rPr lang="zh-CN" altLang="en-US" sz="2900" dirty="0">
                <a:latin typeface="Times New Roman" panose="02020603050405020304" pitchFamily="18" charset="0"/>
                <a:cs typeface="Times New Roman" panose="02020603050405020304" pitchFamily="18" charset="0"/>
              </a:rPr>
              <a:t>来体贴肉体的，就是与神为仇；因为不服神的律法，也是不能服</a:t>
            </a:r>
            <a:r>
              <a:rPr lang="zh-CN" altLang="en-US" sz="2900" dirty="0" smtClean="0">
                <a:latin typeface="Times New Roman" panose="02020603050405020304" pitchFamily="18" charset="0"/>
                <a:cs typeface="Times New Roman" panose="02020603050405020304" pitchFamily="18" charset="0"/>
              </a:rPr>
              <a:t>，</a:t>
            </a:r>
            <a:r>
              <a:rPr lang="en-US" altLang="zh-CN" sz="2900" dirty="0" smtClean="0">
                <a:latin typeface="Times New Roman" panose="02020603050405020304" pitchFamily="18" charset="0"/>
                <a:cs typeface="Times New Roman" panose="02020603050405020304" pitchFamily="18" charset="0"/>
              </a:rPr>
              <a:t>(</a:t>
            </a:r>
            <a:r>
              <a:rPr lang="en-US" altLang="zh-CN" sz="2900" dirty="0">
                <a:latin typeface="Times New Roman" panose="02020603050405020304" pitchFamily="18" charset="0"/>
                <a:cs typeface="Times New Roman" panose="02020603050405020304" pitchFamily="18" charset="0"/>
              </a:rPr>
              <a:t>8)</a:t>
            </a:r>
            <a:r>
              <a:rPr lang="zh-CN" altLang="en-US" sz="2900" dirty="0">
                <a:latin typeface="Times New Roman" panose="02020603050405020304" pitchFamily="18" charset="0"/>
                <a:cs typeface="Times New Roman" panose="02020603050405020304" pitchFamily="18" charset="0"/>
              </a:rPr>
              <a:t> </a:t>
            </a:r>
            <a:r>
              <a:rPr lang="zh-CN" altLang="en-US" sz="2900" dirty="0" smtClean="0">
                <a:latin typeface="Times New Roman" panose="02020603050405020304" pitchFamily="18" charset="0"/>
                <a:cs typeface="Times New Roman" panose="02020603050405020304" pitchFamily="18" charset="0"/>
              </a:rPr>
              <a:t>而</a:t>
            </a:r>
            <a:r>
              <a:rPr lang="zh-CN" altLang="en-US" sz="2900" dirty="0">
                <a:latin typeface="Times New Roman" panose="02020603050405020304" pitchFamily="18" charset="0"/>
                <a:cs typeface="Times New Roman" panose="02020603050405020304" pitchFamily="18" charset="0"/>
              </a:rPr>
              <a:t>且属肉体的人不能得神的喜欢。</a:t>
            </a:r>
          </a:p>
          <a:p>
            <a:pPr marL="0" indent="0">
              <a:spcBef>
                <a:spcPts val="600"/>
              </a:spcBef>
              <a:buNone/>
            </a:pPr>
            <a:r>
              <a:rPr lang="en-US" sz="2900" dirty="0" smtClean="0">
                <a:latin typeface="Times New Roman" panose="02020603050405020304" pitchFamily="18" charset="0"/>
                <a:cs typeface="Times New Roman" panose="02020603050405020304" pitchFamily="18" charset="0"/>
              </a:rPr>
              <a:t>For </a:t>
            </a:r>
            <a:r>
              <a:rPr lang="en-US" sz="2900" dirty="0">
                <a:latin typeface="Times New Roman" panose="02020603050405020304" pitchFamily="18" charset="0"/>
                <a:cs typeface="Times New Roman" panose="02020603050405020304" pitchFamily="18" charset="0"/>
              </a:rPr>
              <a:t>those who live according to the flesh set their minds on the things of the flesh, but those who live according to the Spirit set their minds on the things of the Spirit. </a:t>
            </a:r>
            <a:r>
              <a:rPr lang="en-US" sz="2900" dirty="0" smtClean="0">
                <a:latin typeface="Times New Roman" panose="02020603050405020304" pitchFamily="18" charset="0"/>
                <a:cs typeface="Times New Roman" panose="02020603050405020304" pitchFamily="18" charset="0"/>
              </a:rPr>
              <a:t>(</a:t>
            </a:r>
            <a:r>
              <a:rPr lang="en-US" sz="2900" dirty="0">
                <a:latin typeface="Times New Roman" panose="02020603050405020304" pitchFamily="18" charset="0"/>
                <a:cs typeface="Times New Roman" panose="02020603050405020304" pitchFamily="18" charset="0"/>
              </a:rPr>
              <a:t>6) </a:t>
            </a:r>
            <a:r>
              <a:rPr lang="en-US" sz="2900" dirty="0" smtClean="0">
                <a:latin typeface="Times New Roman" panose="02020603050405020304" pitchFamily="18" charset="0"/>
                <a:cs typeface="Times New Roman" panose="02020603050405020304" pitchFamily="18" charset="0"/>
              </a:rPr>
              <a:t>For </a:t>
            </a:r>
            <a:r>
              <a:rPr lang="en-US" sz="2900" dirty="0">
                <a:latin typeface="Times New Roman" panose="02020603050405020304" pitchFamily="18" charset="0"/>
                <a:cs typeface="Times New Roman" panose="02020603050405020304" pitchFamily="18" charset="0"/>
              </a:rPr>
              <a:t>to set the mind on the flesh is death, but to set the mind on the Spirit is life and peace. </a:t>
            </a:r>
            <a:r>
              <a:rPr lang="en-US" sz="2900" dirty="0" smtClean="0">
                <a:latin typeface="Times New Roman" panose="02020603050405020304" pitchFamily="18" charset="0"/>
                <a:cs typeface="Times New Roman" panose="02020603050405020304" pitchFamily="18" charset="0"/>
              </a:rPr>
              <a:t>(</a:t>
            </a:r>
            <a:r>
              <a:rPr lang="en-US" sz="2900" dirty="0">
                <a:latin typeface="Times New Roman" panose="02020603050405020304" pitchFamily="18" charset="0"/>
                <a:cs typeface="Times New Roman" panose="02020603050405020304" pitchFamily="18" charset="0"/>
              </a:rPr>
              <a:t>7) </a:t>
            </a:r>
            <a:r>
              <a:rPr lang="en-US" sz="2900" dirty="0" smtClean="0">
                <a:latin typeface="Times New Roman" panose="02020603050405020304" pitchFamily="18" charset="0"/>
                <a:cs typeface="Times New Roman" panose="02020603050405020304" pitchFamily="18" charset="0"/>
              </a:rPr>
              <a:t>For </a:t>
            </a:r>
            <a:r>
              <a:rPr lang="en-US" sz="2900" dirty="0">
                <a:latin typeface="Times New Roman" panose="02020603050405020304" pitchFamily="18" charset="0"/>
                <a:cs typeface="Times New Roman" panose="02020603050405020304" pitchFamily="18" charset="0"/>
              </a:rPr>
              <a:t>the mind that is set on the flesh is hostile to God, for it does not submit to God's law; indeed, it cannot. </a:t>
            </a:r>
            <a:r>
              <a:rPr lang="en-US" sz="2900" dirty="0" smtClean="0">
                <a:latin typeface="Times New Roman" panose="02020603050405020304" pitchFamily="18" charset="0"/>
                <a:cs typeface="Times New Roman" panose="02020603050405020304" pitchFamily="18" charset="0"/>
              </a:rPr>
              <a:t>(</a:t>
            </a:r>
            <a:r>
              <a:rPr lang="en-US" sz="2900" dirty="0">
                <a:latin typeface="Times New Roman" panose="02020603050405020304" pitchFamily="18" charset="0"/>
                <a:cs typeface="Times New Roman" panose="02020603050405020304" pitchFamily="18" charset="0"/>
              </a:rPr>
              <a:t>8) </a:t>
            </a:r>
            <a:r>
              <a:rPr lang="en-US" sz="2900" dirty="0" smtClean="0">
                <a:latin typeface="Times New Roman" panose="02020603050405020304" pitchFamily="18" charset="0"/>
                <a:cs typeface="Times New Roman" panose="02020603050405020304" pitchFamily="18" charset="0"/>
              </a:rPr>
              <a:t>Those </a:t>
            </a:r>
            <a:r>
              <a:rPr lang="en-US" sz="2900" dirty="0">
                <a:latin typeface="Times New Roman" panose="02020603050405020304" pitchFamily="18" charset="0"/>
                <a:cs typeface="Times New Roman" panose="02020603050405020304" pitchFamily="18" charset="0"/>
              </a:rPr>
              <a:t>who are in the flesh cannot please God.</a:t>
            </a:r>
          </a:p>
          <a:p>
            <a:endParaRPr lang="en-US" sz="2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35644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237312"/>
          </a:xfrm>
        </p:spPr>
        <p:txBody>
          <a:bodyPr>
            <a:noAutofit/>
          </a:bodyPr>
          <a:lstStyle/>
          <a:p>
            <a:pPr marL="0" indent="0">
              <a:buNone/>
            </a:pPr>
            <a:r>
              <a:rPr lang="en-US" altLang="zh-CN" sz="2700" dirty="0" smtClean="0">
                <a:latin typeface="Times New Roman" panose="02020603050405020304" pitchFamily="18" charset="0"/>
                <a:cs typeface="Times New Roman" panose="02020603050405020304" pitchFamily="18" charset="0"/>
              </a:rPr>
              <a:t>8:9-11</a:t>
            </a:r>
          </a:p>
          <a:p>
            <a:pPr marL="0" indent="0">
              <a:buNone/>
            </a:pPr>
            <a:r>
              <a:rPr lang="zh-CN" altLang="en-US" sz="2700" dirty="0" smtClean="0">
                <a:latin typeface="Times New Roman" panose="02020603050405020304" pitchFamily="18" charset="0"/>
                <a:cs typeface="Times New Roman" panose="02020603050405020304" pitchFamily="18" charset="0"/>
              </a:rPr>
              <a:t>如</a:t>
            </a:r>
            <a:r>
              <a:rPr lang="zh-CN" altLang="en-US" sz="2700" dirty="0">
                <a:latin typeface="Times New Roman" panose="02020603050405020304" pitchFamily="18" charset="0"/>
                <a:cs typeface="Times New Roman" panose="02020603050405020304" pitchFamily="18" charset="0"/>
              </a:rPr>
              <a:t>果神的灵住在你们心里，你们就不属肉体，乃属圣灵了。人若没有基督的灵，就不是属基督的。  </a:t>
            </a:r>
            <a:r>
              <a:rPr lang="en-US" altLang="zh-CN" sz="2700" dirty="0">
                <a:latin typeface="Times New Roman" panose="02020603050405020304" pitchFamily="18" charset="0"/>
                <a:cs typeface="Times New Roman" panose="02020603050405020304" pitchFamily="18" charset="0"/>
              </a:rPr>
              <a:t>(10)</a:t>
            </a:r>
            <a:r>
              <a:rPr lang="zh-CN" altLang="en-US" sz="2700" dirty="0">
                <a:latin typeface="Times New Roman" panose="02020603050405020304" pitchFamily="18" charset="0"/>
                <a:cs typeface="Times New Roman" panose="02020603050405020304" pitchFamily="18" charset="0"/>
              </a:rPr>
              <a:t>  基督若在你们心里，身体就因罪而死，心灵却因义而活。  </a:t>
            </a:r>
            <a:r>
              <a:rPr lang="en-US" altLang="zh-CN" sz="2700" dirty="0">
                <a:latin typeface="Times New Roman" panose="02020603050405020304" pitchFamily="18" charset="0"/>
                <a:cs typeface="Times New Roman" panose="02020603050405020304" pitchFamily="18" charset="0"/>
              </a:rPr>
              <a:t>(11)</a:t>
            </a:r>
            <a:r>
              <a:rPr lang="zh-CN" altLang="en-US" sz="2700" dirty="0">
                <a:latin typeface="Times New Roman" panose="02020603050405020304" pitchFamily="18" charset="0"/>
                <a:cs typeface="Times New Roman" panose="02020603050405020304" pitchFamily="18" charset="0"/>
              </a:rPr>
              <a:t>  然而，叫耶稣从死里复活者的灵若住在你们心里，那叫基督耶稣从死里复活的，也必藉著住在你们心里的圣灵，使你们必死的身体又活过来。</a:t>
            </a:r>
          </a:p>
          <a:p>
            <a:pPr marL="0" indent="0">
              <a:buNone/>
            </a:pPr>
            <a:r>
              <a:rPr lang="en-US" sz="2700" dirty="0" smtClean="0">
                <a:latin typeface="Times New Roman" panose="02020603050405020304" pitchFamily="18" charset="0"/>
                <a:cs typeface="Times New Roman" panose="02020603050405020304" pitchFamily="18" charset="0"/>
              </a:rPr>
              <a:t>You</a:t>
            </a:r>
            <a:r>
              <a:rPr lang="en-US" sz="2700" dirty="0">
                <a:latin typeface="Times New Roman" panose="02020603050405020304" pitchFamily="18" charset="0"/>
                <a:cs typeface="Times New Roman" panose="02020603050405020304" pitchFamily="18" charset="0"/>
              </a:rPr>
              <a:t>, however, are not in the flesh but in the Spirit, if in fact the Spirit of God dwells in you. Anyone who does not have the Spirit of Christ does not belong to him.  (10)  But if Christ is in you, although the body is dead because of sin, the Spirit is life because of righteousness.  (11)  If the Spirit of him who raised Jesus from the dead dwells in you, he who raised Christ Jesus from the dead will also give life to your mortal bodies through his Spirit who dwells in you.</a:t>
            </a:r>
          </a:p>
          <a:p>
            <a:endParaRPr lang="en-US" sz="2700" dirty="0">
              <a:latin typeface="Times New Roman" panose="02020603050405020304" pitchFamily="18" charset="0"/>
              <a:cs typeface="Times New Roman" panose="02020603050405020304" pitchFamily="18" charset="0"/>
            </a:endParaRPr>
          </a:p>
          <a:p>
            <a:pPr marL="0" indent="0">
              <a:buNone/>
            </a:pP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67483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237312"/>
          </a:xfrm>
        </p:spPr>
        <p:txBody>
          <a:bodyPr>
            <a:noAutofit/>
          </a:bodyPr>
          <a:lstStyle/>
          <a:p>
            <a:pPr marL="0" indent="0">
              <a:buNone/>
            </a:pPr>
            <a:r>
              <a:rPr lang="en-US" altLang="zh-CN" sz="3600" dirty="0" smtClean="0">
                <a:latin typeface="Times New Roman" panose="02020603050405020304" pitchFamily="18" charset="0"/>
                <a:cs typeface="Times New Roman" panose="02020603050405020304" pitchFamily="18" charset="0"/>
              </a:rPr>
              <a:t>8:12-13</a:t>
            </a:r>
          </a:p>
          <a:p>
            <a:pPr marL="0" indent="0">
              <a:buNone/>
            </a:pPr>
            <a:r>
              <a:rPr lang="zh-CN" altLang="en-US" sz="3600" dirty="0" smtClean="0">
                <a:latin typeface="Times New Roman" panose="02020603050405020304" pitchFamily="18" charset="0"/>
                <a:cs typeface="Times New Roman" panose="02020603050405020304" pitchFamily="18" charset="0"/>
              </a:rPr>
              <a:t>弟</a:t>
            </a:r>
            <a:r>
              <a:rPr lang="zh-CN" altLang="en-US" sz="3600" dirty="0">
                <a:latin typeface="Times New Roman" panose="02020603050405020304" pitchFamily="18" charset="0"/>
                <a:cs typeface="Times New Roman" panose="02020603050405020304" pitchFamily="18" charset="0"/>
              </a:rPr>
              <a:t>兄们，这样看来，我们并不是欠肉体的债去顺从肉体活著。  </a:t>
            </a:r>
            <a:r>
              <a:rPr lang="en-US" altLang="zh-CN" sz="3600" dirty="0">
                <a:latin typeface="Times New Roman" panose="02020603050405020304" pitchFamily="18" charset="0"/>
                <a:cs typeface="Times New Roman" panose="02020603050405020304" pitchFamily="18" charset="0"/>
              </a:rPr>
              <a:t>(13)</a:t>
            </a:r>
            <a:r>
              <a:rPr lang="zh-CN" altLang="en-US" sz="3600" dirty="0">
                <a:latin typeface="Times New Roman" panose="02020603050405020304" pitchFamily="18" charset="0"/>
                <a:cs typeface="Times New Roman" panose="02020603050405020304" pitchFamily="18" charset="0"/>
              </a:rPr>
              <a:t>  你们若顺从肉体活著，必要死；若靠著圣灵治死身体的恶行，必要活著。</a:t>
            </a:r>
          </a:p>
          <a:p>
            <a:pPr marL="0" indent="0">
              <a:buNone/>
            </a:pPr>
            <a:r>
              <a:rPr lang="en-US" sz="3600" dirty="0" smtClean="0">
                <a:latin typeface="Times New Roman" panose="02020603050405020304" pitchFamily="18" charset="0"/>
                <a:cs typeface="Times New Roman" panose="02020603050405020304" pitchFamily="18" charset="0"/>
              </a:rPr>
              <a:t>So </a:t>
            </a:r>
            <a:r>
              <a:rPr lang="en-US" sz="3600" dirty="0">
                <a:latin typeface="Times New Roman" panose="02020603050405020304" pitchFamily="18" charset="0"/>
                <a:cs typeface="Times New Roman" panose="02020603050405020304" pitchFamily="18" charset="0"/>
              </a:rPr>
              <a:t>then, brothers, we are debtors, not to the flesh, to live according to the flesh.  (13)  For if you live according to the flesh you will die, but if by the Spirit you put to death the deeds of the body, you will live.</a:t>
            </a:r>
          </a:p>
          <a:p>
            <a:endParaRPr lang="en-US" sz="3600" dirty="0">
              <a:latin typeface="Times New Roman" panose="02020603050405020304" pitchFamily="18"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06332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237312"/>
          </a:xfrm>
        </p:spPr>
        <p:txBody>
          <a:bodyPr>
            <a:noAutofit/>
          </a:bodyPr>
          <a:lstStyle/>
          <a:p>
            <a:pPr marL="0" indent="0">
              <a:buNone/>
            </a:pPr>
            <a:r>
              <a:rPr lang="en-US" altLang="zh-CN" sz="3600" dirty="0" smtClean="0">
                <a:latin typeface="Times New Roman" panose="02020603050405020304" pitchFamily="18" charset="0"/>
                <a:cs typeface="Times New Roman" panose="02020603050405020304" pitchFamily="18" charset="0"/>
              </a:rPr>
              <a:t>8:14-15</a:t>
            </a:r>
          </a:p>
          <a:p>
            <a:pPr marL="0" indent="0">
              <a:buNone/>
            </a:pPr>
            <a:r>
              <a:rPr lang="zh-CN" altLang="en-US" sz="3600" dirty="0" smtClean="0">
                <a:latin typeface="Times New Roman" panose="02020603050405020304" pitchFamily="18" charset="0"/>
                <a:cs typeface="Times New Roman" panose="02020603050405020304" pitchFamily="18" charset="0"/>
              </a:rPr>
              <a:t>因</a:t>
            </a:r>
            <a:r>
              <a:rPr lang="zh-CN" altLang="en-US" sz="3600" dirty="0">
                <a:latin typeface="Times New Roman" panose="02020603050405020304" pitchFamily="18" charset="0"/>
                <a:cs typeface="Times New Roman" panose="02020603050405020304" pitchFamily="18" charset="0"/>
              </a:rPr>
              <a:t>为凡被神的灵引导的，都是神的儿子。  </a:t>
            </a:r>
            <a:r>
              <a:rPr lang="en-US" altLang="zh-CN" sz="3600" dirty="0">
                <a:latin typeface="Times New Roman" panose="02020603050405020304" pitchFamily="18" charset="0"/>
                <a:cs typeface="Times New Roman" panose="02020603050405020304" pitchFamily="18" charset="0"/>
              </a:rPr>
              <a:t>(15)</a:t>
            </a:r>
            <a:r>
              <a:rPr lang="zh-CN" altLang="en-US" sz="3600" dirty="0">
                <a:latin typeface="Times New Roman" panose="02020603050405020304" pitchFamily="18" charset="0"/>
                <a:cs typeface="Times New Roman" panose="02020603050405020304" pitchFamily="18" charset="0"/>
              </a:rPr>
              <a:t>  你们所受的，不是奴仆的心，仍旧害怕；所受的，乃是儿子的心，因此我们呼叫：「阿爸！父！」</a:t>
            </a:r>
          </a:p>
          <a:p>
            <a:pPr marL="0" indent="0">
              <a:buNone/>
            </a:pPr>
            <a:r>
              <a:rPr lang="en-US" sz="3600" dirty="0" smtClean="0">
                <a:latin typeface="Times New Roman" panose="02020603050405020304" pitchFamily="18" charset="0"/>
                <a:cs typeface="Times New Roman" panose="02020603050405020304" pitchFamily="18" charset="0"/>
              </a:rPr>
              <a:t>For </a:t>
            </a:r>
            <a:r>
              <a:rPr lang="en-US" sz="3600" dirty="0">
                <a:latin typeface="Times New Roman" panose="02020603050405020304" pitchFamily="18" charset="0"/>
                <a:cs typeface="Times New Roman" panose="02020603050405020304" pitchFamily="18" charset="0"/>
              </a:rPr>
              <a:t>all who are led by the Spirit of God are sons of God.  (15)  For you did not receive the spirit of slavery to fall back into fear, but you have received the Spirit of adoption as sons, by whom we cry, "Abba! Father!"</a:t>
            </a: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97791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237312"/>
          </a:xfrm>
        </p:spPr>
        <p:txBody>
          <a:bodyPr>
            <a:noAutofit/>
          </a:bodyPr>
          <a:lstStyle/>
          <a:p>
            <a:pPr marL="0" indent="0">
              <a:buNone/>
            </a:pPr>
            <a:r>
              <a:rPr lang="en-US" altLang="zh-CN" sz="3600" dirty="0" smtClean="0">
                <a:latin typeface="Times New Roman" panose="02020603050405020304" pitchFamily="18" charset="0"/>
                <a:cs typeface="Times New Roman" panose="02020603050405020304" pitchFamily="18" charset="0"/>
              </a:rPr>
              <a:t>8:16-17</a:t>
            </a:r>
          </a:p>
          <a:p>
            <a:pPr marL="0" indent="0">
              <a:buNone/>
            </a:pPr>
            <a:r>
              <a:rPr lang="zh-CN" altLang="en-US" sz="3600" dirty="0" smtClean="0">
                <a:latin typeface="Times New Roman" panose="02020603050405020304" pitchFamily="18" charset="0"/>
                <a:cs typeface="Times New Roman" panose="02020603050405020304" pitchFamily="18" charset="0"/>
              </a:rPr>
              <a:t>圣</a:t>
            </a:r>
            <a:r>
              <a:rPr lang="zh-CN" altLang="en-US" sz="3600" dirty="0">
                <a:latin typeface="Times New Roman" panose="02020603050405020304" pitchFamily="18" charset="0"/>
                <a:cs typeface="Times New Roman" panose="02020603050405020304" pitchFamily="18" charset="0"/>
              </a:rPr>
              <a:t>灵与我们的心同证我们是神的儿女</a:t>
            </a:r>
            <a:r>
              <a:rPr lang="zh-CN" altLang="en-US" sz="3600" dirty="0" smtClean="0">
                <a:latin typeface="Times New Roman" panose="02020603050405020304" pitchFamily="18" charset="0"/>
                <a:cs typeface="Times New Roman" panose="02020603050405020304" pitchFamily="18" charset="0"/>
              </a:rPr>
              <a:t>；</a:t>
            </a:r>
            <a:r>
              <a:rPr lang="en-US" altLang="zh-CN" sz="3600" dirty="0" smtClean="0">
                <a:latin typeface="Times New Roman" panose="02020603050405020304" pitchFamily="18" charset="0"/>
                <a:cs typeface="Times New Roman" panose="02020603050405020304" pitchFamily="18" charset="0"/>
              </a:rPr>
              <a:t>(</a:t>
            </a:r>
            <a:r>
              <a:rPr lang="en-US" altLang="zh-CN" sz="3600" dirty="0">
                <a:latin typeface="Times New Roman" panose="02020603050405020304" pitchFamily="18" charset="0"/>
                <a:cs typeface="Times New Roman" panose="02020603050405020304" pitchFamily="18" charset="0"/>
              </a:rPr>
              <a:t>17</a:t>
            </a:r>
            <a:r>
              <a:rPr lang="en-US" altLang="zh-CN" sz="3600" dirty="0" smtClean="0">
                <a:latin typeface="Times New Roman" panose="02020603050405020304" pitchFamily="18" charset="0"/>
                <a:cs typeface="Times New Roman" panose="02020603050405020304" pitchFamily="18" charset="0"/>
              </a:rPr>
              <a:t>)</a:t>
            </a:r>
            <a:r>
              <a:rPr lang="zh-CN" altLang="en-US" sz="3600" dirty="0" smtClean="0">
                <a:latin typeface="Times New Roman" panose="02020603050405020304" pitchFamily="18" charset="0"/>
                <a:cs typeface="Times New Roman" panose="02020603050405020304" pitchFamily="18" charset="0"/>
              </a:rPr>
              <a:t>既</a:t>
            </a:r>
            <a:r>
              <a:rPr lang="zh-CN" altLang="en-US" sz="3600" dirty="0">
                <a:latin typeface="Times New Roman" panose="02020603050405020304" pitchFamily="18" charset="0"/>
                <a:cs typeface="Times New Roman" panose="02020603050405020304" pitchFamily="18" charset="0"/>
              </a:rPr>
              <a:t>是儿女，便是後嗣，就是神的後嗣，和基督同作後嗣。如果我们和他一同受苦，也必和他一同得荣耀。</a:t>
            </a:r>
          </a:p>
          <a:p>
            <a:pPr marL="0" indent="0">
              <a:buNone/>
            </a:pPr>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Spirit himself bears witness with our spirit that we are children of God,  (17)  and if children, then heirs—heirs of God and fellow heirs with Christ, provided we suffer with him in order that we may also be glorified with him.</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5331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747926"/>
          </a:xfrm>
        </p:spPr>
        <p:txBody>
          <a:bodyPr/>
          <a:lstStyle/>
          <a:p>
            <a:pPr algn="ctr"/>
            <a:r>
              <a:rPr lang="zh-CN" altLang="en-US" dirty="0">
                <a:latin typeface="Times New Roman" panose="02020603050405020304" pitchFamily="18" charset="0"/>
                <a:cs typeface="Times New Roman" panose="02020603050405020304" pitchFamily="18" charset="0"/>
              </a:rPr>
              <a:t>结</a:t>
            </a:r>
            <a:r>
              <a:rPr lang="zh-CN" altLang="en-US" dirty="0" smtClean="0">
                <a:latin typeface="Times New Roman" panose="02020603050405020304" pitchFamily="18" charset="0"/>
                <a:cs typeface="Times New Roman" panose="02020603050405020304" pitchFamily="18" charset="0"/>
              </a:rPr>
              <a:t>论 </a:t>
            </a: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08721"/>
            <a:ext cx="9144000" cy="5328592"/>
          </a:xfrm>
        </p:spPr>
        <p:txBody>
          <a:bodyPr>
            <a:normAutofit fontScale="85000" lnSpcReduction="20000"/>
          </a:bodyPr>
          <a:lstStyle/>
          <a:p>
            <a:pPr marL="0" indent="0">
              <a:buNone/>
            </a:pPr>
            <a:r>
              <a:rPr lang="zh-CN" altLang="en-US" dirty="0">
                <a:latin typeface="Times New Roman" panose="02020603050405020304" pitchFamily="18" charset="0"/>
                <a:cs typeface="Times New Roman" panose="02020603050405020304" pitchFamily="18" charset="0"/>
              </a:rPr>
              <a:t>为什么这是最大的承诺</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Why is this the greatest promise</a:t>
            </a:r>
            <a:r>
              <a:rPr lang="en-US" dirty="0" smtClean="0">
                <a:latin typeface="Times New Roman" panose="02020603050405020304" pitchFamily="18" charset="0"/>
                <a:cs typeface="Times New Roman" panose="02020603050405020304" pitchFamily="18" charset="0"/>
              </a:rPr>
              <a:t>?</a:t>
            </a:r>
          </a:p>
          <a:p>
            <a:pPr>
              <a:spcBef>
                <a:spcPts val="1200"/>
              </a:spcBef>
            </a:pPr>
            <a:r>
              <a:rPr lang="zh-CN" altLang="en-US" dirty="0">
                <a:latin typeface="Times New Roman" panose="02020603050405020304" pitchFamily="18" charset="0"/>
                <a:cs typeface="Times New Roman" panose="02020603050405020304" pitchFamily="18" charset="0"/>
              </a:rPr>
              <a:t>上帝通过他的儿子使我们脱离了罪的束</a:t>
            </a:r>
            <a:r>
              <a:rPr lang="zh-CN" altLang="en-US" dirty="0" smtClean="0">
                <a:latin typeface="Times New Roman" panose="02020603050405020304" pitchFamily="18" charset="0"/>
                <a:cs typeface="Times New Roman" panose="02020603050405020304" pitchFamily="18" charset="0"/>
              </a:rPr>
              <a:t>缚</a:t>
            </a:r>
            <a:r>
              <a:rPr lang="zh-CN" altLang="en-US" dirty="0"/>
              <a:t>并给我们他的圣灵</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pPr marL="0" indent="0" defTabSz="349250">
              <a:buNone/>
            </a:pPr>
            <a:r>
              <a:rPr lang="en-US" dirty="0" smtClean="0">
                <a:latin typeface="Times New Roman" panose="02020603050405020304" pitchFamily="18" charset="0"/>
                <a:cs typeface="Times New Roman" panose="02020603050405020304" pitchFamily="18" charset="0"/>
              </a:rPr>
              <a:t>	God </a:t>
            </a:r>
            <a:r>
              <a:rPr lang="en-US" dirty="0">
                <a:latin typeface="Times New Roman" panose="02020603050405020304" pitchFamily="18" charset="0"/>
                <a:cs typeface="Times New Roman" panose="02020603050405020304" pitchFamily="18" charset="0"/>
              </a:rPr>
              <a:t>has freed us from the bondage of </a:t>
            </a:r>
            <a:r>
              <a:rPr lang="en-US" dirty="0" smtClean="0">
                <a:latin typeface="Times New Roman" panose="02020603050405020304" pitchFamily="18" charset="0"/>
                <a:cs typeface="Times New Roman" panose="02020603050405020304" pitchFamily="18" charset="0"/>
              </a:rPr>
              <a:t>sin through </a:t>
            </a:r>
            <a:r>
              <a:rPr lang="en-US" dirty="0">
                <a:latin typeface="Times New Roman" panose="02020603050405020304" pitchFamily="18" charset="0"/>
                <a:cs typeface="Times New Roman" panose="02020603050405020304" pitchFamily="18" charset="0"/>
              </a:rPr>
              <a:t>His </a:t>
            </a:r>
            <a:r>
              <a:rPr lang="en-US" dirty="0" smtClean="0">
                <a:latin typeface="Times New Roman" panose="02020603050405020304" pitchFamily="18" charset="0"/>
                <a:cs typeface="Times New Roman" panose="02020603050405020304" pitchFamily="18" charset="0"/>
              </a:rPr>
              <a:t>Son and 	gives us His Holy Spirit.</a:t>
            </a:r>
            <a:endParaRPr lang="en-US" dirty="0">
              <a:latin typeface="Times New Roman" panose="02020603050405020304" pitchFamily="18" charset="0"/>
              <a:cs typeface="Times New Roman" panose="02020603050405020304" pitchFamily="18" charset="0"/>
            </a:endParaRPr>
          </a:p>
          <a:p>
            <a:pPr>
              <a:spcBef>
                <a:spcPts val="1200"/>
              </a:spcBef>
            </a:pPr>
            <a:r>
              <a:rPr lang="zh-CN" altLang="en-US" dirty="0"/>
              <a:t>通过接受神的灵，我们继续生活，走在我们作为神的孩子的新身份。 </a:t>
            </a:r>
            <a:endParaRPr lang="en-US" altLang="zh-CN" dirty="0" smtClean="0"/>
          </a:p>
          <a:p>
            <a:pPr marL="0" indent="0" defTabSz="403225">
              <a:buNone/>
            </a:pPr>
            <a:r>
              <a:rPr lang="en-US" dirty="0" smtClean="0">
                <a:latin typeface="Times New Roman" panose="02020603050405020304" pitchFamily="18" charset="0"/>
                <a:cs typeface="Times New Roman" panose="02020603050405020304" pitchFamily="18" charset="0"/>
              </a:rPr>
              <a:t>	By </a:t>
            </a:r>
            <a:r>
              <a:rPr lang="en-US" dirty="0">
                <a:latin typeface="Times New Roman" panose="02020603050405020304" pitchFamily="18" charset="0"/>
                <a:cs typeface="Times New Roman" panose="02020603050405020304" pitchFamily="18" charset="0"/>
              </a:rPr>
              <a:t>receiving the Spirit of God, we live and </a:t>
            </a:r>
            <a:r>
              <a:rPr lang="en-US" dirty="0" smtClean="0">
                <a:latin typeface="Times New Roman" panose="02020603050405020304" pitchFamily="18" charset="0"/>
                <a:cs typeface="Times New Roman" panose="02020603050405020304" pitchFamily="18" charset="0"/>
              </a:rPr>
              <a:t>walk </a:t>
            </a:r>
            <a:r>
              <a:rPr lang="en-US" dirty="0">
                <a:latin typeface="Times New Roman" panose="02020603050405020304" pitchFamily="18" charset="0"/>
                <a:cs typeface="Times New Roman" panose="02020603050405020304" pitchFamily="18" charset="0"/>
              </a:rPr>
              <a:t>in </a:t>
            </a:r>
            <a:r>
              <a:rPr lang="en-US" dirty="0" smtClean="0">
                <a:latin typeface="Times New Roman" panose="02020603050405020304" pitchFamily="18" charset="0"/>
                <a:cs typeface="Times New Roman" panose="02020603050405020304" pitchFamily="18" charset="0"/>
              </a:rPr>
              <a:t>our </a:t>
            </a:r>
            <a:r>
              <a:rPr lang="en-US" dirty="0">
                <a:latin typeface="Times New Roman" panose="02020603050405020304" pitchFamily="18" charset="0"/>
                <a:cs typeface="Times New Roman" panose="02020603050405020304" pitchFamily="18" charset="0"/>
              </a:rPr>
              <a:t>new </a:t>
            </a:r>
            <a:r>
              <a:rPr lang="en-US" dirty="0" smtClean="0">
                <a:latin typeface="Times New Roman" panose="02020603050405020304" pitchFamily="18" charset="0"/>
                <a:cs typeface="Times New Roman" panose="02020603050405020304" pitchFamily="18" charset="0"/>
              </a:rPr>
              <a:t>	identity </a:t>
            </a:r>
            <a:r>
              <a:rPr lang="en-US" dirty="0">
                <a:latin typeface="Times New Roman" panose="02020603050405020304" pitchFamily="18" charset="0"/>
                <a:cs typeface="Times New Roman" panose="02020603050405020304" pitchFamily="18" charset="0"/>
              </a:rPr>
              <a:t>as the children of </a:t>
            </a:r>
            <a:r>
              <a:rPr lang="en-US" dirty="0" smtClean="0">
                <a:latin typeface="Times New Roman" panose="02020603050405020304" pitchFamily="18" charset="0"/>
                <a:cs typeface="Times New Roman" panose="02020603050405020304" pitchFamily="18" charset="0"/>
              </a:rPr>
              <a:t>God</a:t>
            </a:r>
            <a:r>
              <a:rPr lang="en-US" dirty="0">
                <a:latin typeface="Times New Roman" panose="02020603050405020304" pitchFamily="18" charset="0"/>
                <a:cs typeface="Times New Roman" panose="02020603050405020304" pitchFamily="18" charset="0"/>
              </a:rPr>
              <a:t>.</a:t>
            </a:r>
          </a:p>
          <a:p>
            <a:pPr>
              <a:spcBef>
                <a:spcPts val="1200"/>
              </a:spcBef>
            </a:pPr>
            <a:r>
              <a:rPr lang="zh-CN" altLang="en-US" dirty="0"/>
              <a:t>将来在基督里的荣耀等候那些被称为神的儿女的人</a:t>
            </a:r>
            <a:r>
              <a:rPr lang="zh-CN" altLang="en-US" dirty="0" smtClean="0"/>
              <a:t>。</a:t>
            </a:r>
            <a:endParaRPr lang="en-US" altLang="zh-CN" dirty="0" smtClean="0"/>
          </a:p>
          <a:p>
            <a:pPr marL="0" indent="0" defTabSz="349250">
              <a:buNone/>
            </a:pPr>
            <a:r>
              <a:rPr lang="en-US" dirty="0" smtClean="0">
                <a:latin typeface="Times New Roman" panose="02020603050405020304" pitchFamily="18" charset="0"/>
                <a:cs typeface="Times New Roman" panose="02020603050405020304" pitchFamily="18" charset="0"/>
              </a:rPr>
              <a:t>	A </a:t>
            </a:r>
            <a:r>
              <a:rPr lang="en-US" dirty="0">
                <a:latin typeface="Times New Roman" panose="02020603050405020304" pitchFamily="18" charset="0"/>
                <a:cs typeface="Times New Roman" panose="02020603050405020304" pitchFamily="18" charset="0"/>
              </a:rPr>
              <a:t>future glory in Christ awaits those who are called as </a:t>
            </a:r>
            <a:r>
              <a:rPr lang="en-US" dirty="0" smtClean="0">
                <a:latin typeface="Times New Roman" panose="02020603050405020304" pitchFamily="18" charset="0"/>
                <a:cs typeface="Times New Roman" panose="02020603050405020304" pitchFamily="18" charset="0"/>
              </a:rPr>
              <a:t>the 	children </a:t>
            </a:r>
            <a:r>
              <a:rPr lang="en-US" dirty="0">
                <a:latin typeface="Times New Roman" panose="02020603050405020304" pitchFamily="18" charset="0"/>
                <a:cs typeface="Times New Roman" panose="02020603050405020304" pitchFamily="18" charset="0"/>
              </a:rPr>
              <a:t>of God.</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40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1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10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10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10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7491</TotalTime>
  <Words>1116</Words>
  <Application>Microsoft Office PowerPoint</Application>
  <PresentationFormat>On-screen Show (4:3)</PresentationFormat>
  <Paragraphs>46</Paragraphs>
  <Slides>9</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맑은 고딕</vt:lpstr>
      <vt:lpstr>宋体</vt:lpstr>
      <vt:lpstr>宋体</vt:lpstr>
      <vt:lpstr>Arial</vt:lpstr>
      <vt:lpstr>Arial Rounded MT Bold</vt:lpstr>
      <vt:lpstr>Calibri</vt:lpstr>
      <vt:lpstr>Century Gothic</vt:lpstr>
      <vt:lpstr>Times New Roman</vt:lpstr>
      <vt:lpstr>Office Theme</vt:lpstr>
      <vt:lpstr>罗马书 Romans 8 最大的承诺 The Greatest Promise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结论 Conclusion</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Ming Lai</cp:lastModifiedBy>
  <cp:revision>311</cp:revision>
  <cp:lastPrinted>2016-08-05T23:33:38Z</cp:lastPrinted>
  <dcterms:created xsi:type="dcterms:W3CDTF">2014-04-01T16:35:38Z</dcterms:created>
  <dcterms:modified xsi:type="dcterms:W3CDTF">2017-03-04T22:28:14Z</dcterms:modified>
</cp:coreProperties>
</file>